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2855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177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16b44849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616b44849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872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616b4484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616b4484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961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616b44849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616b44849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172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6915fc2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6915fc2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321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616b44849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616b44849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50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616b44849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616b44849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75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616b44849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616b44849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49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616b44849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616b44849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86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616b44849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616b44849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84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616b44849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616b44849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197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616b4484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616b44849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037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616b4484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616b44849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4083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616b4484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616b44849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90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mbria"/>
                <a:ea typeface="Cambria"/>
                <a:cs typeface="Cambria"/>
                <a:sym typeface="Cambria"/>
              </a:rPr>
              <a:t>Humanist Discourse in Mann’s </a:t>
            </a:r>
            <a:r>
              <a:rPr lang="en" sz="3600" i="1">
                <a:latin typeface="Cambria"/>
                <a:ea typeface="Cambria"/>
                <a:cs typeface="Cambria"/>
                <a:sym typeface="Cambria"/>
              </a:rPr>
              <a:t>Faustus</a:t>
            </a:r>
            <a:r>
              <a:rPr lang="en" sz="3600">
                <a:latin typeface="Cambria"/>
                <a:ea typeface="Cambria"/>
                <a:cs typeface="Cambria"/>
                <a:sym typeface="Cambria"/>
              </a:rPr>
              <a:t>: Rereading the Novel in Light of the Contemporary Refugee “Crisis” in Europe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Alvina Ahmed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Faculty Advisors: Dr. Vanessa Plumly, Dr. Patricia Sullivan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mbria"/>
                <a:ea typeface="Cambria"/>
                <a:cs typeface="Cambria"/>
                <a:sym typeface="Cambria"/>
              </a:rPr>
              <a:t>12 Tone Technique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Developed by Viennese composer Arnold Schoenberg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Ensures that all 12 notes of the chromatic scale are sounded as often as one another while preventing the emphasis of any one note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350" y="2571750"/>
            <a:ext cx="1726300" cy="246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077" y="2740600"/>
            <a:ext cx="3904625" cy="21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Reading </a:t>
            </a:r>
            <a:r>
              <a:rPr lang="en" sz="3000" i="1">
                <a:latin typeface="Cambria"/>
                <a:ea typeface="Cambria"/>
                <a:cs typeface="Cambria"/>
                <a:sym typeface="Cambria"/>
              </a:rPr>
              <a:t>Doktor Faustus</a:t>
            </a: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 Today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In 2015, an estimated 2.2 million refugees entered the EU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i="1">
                <a:latin typeface="Cambria"/>
                <a:ea typeface="Cambria"/>
                <a:cs typeface="Cambria"/>
                <a:sym typeface="Cambria"/>
              </a:rPr>
              <a:t>Willkommenskultur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in Germany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119" y="2391175"/>
            <a:ext cx="4065350" cy="25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2324" y="2391175"/>
            <a:ext cx="4040330" cy="25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Modern Humanism: What actions can be taken?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75" y="1210100"/>
            <a:ext cx="2377649" cy="17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3700" y="2163500"/>
            <a:ext cx="1618833" cy="286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4800" y="1210100"/>
            <a:ext cx="5319768" cy="300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1471175" y="1410700"/>
            <a:ext cx="6027300" cy="2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600">
                <a:latin typeface="Cambria"/>
                <a:ea typeface="Cambria"/>
                <a:cs typeface="Cambria"/>
                <a:sym typeface="Cambria"/>
              </a:rPr>
              <a:t>Conclusion</a:t>
            </a:r>
            <a:endParaRPr sz="9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Craig, Gordon. </a:t>
            </a:r>
            <a:r>
              <a:rPr lang="en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Deutsche Geschichte 1866-1945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Munich: C.H. Beck, 1980.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Mann, Thomas. </a:t>
            </a:r>
            <a:r>
              <a:rPr lang="en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Betrachtung eines Unpolitischen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Berlin: S. Fischer, 1918, Erste Neuauflage 1920.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Martin, Benjamin. ‘’European Literature in the Nazi New Order: The Cultural Politics of the European Writers’ Union 1941-3.’’ Uppsala: Journal of Contemporary History, 2013.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Lischeid, Thomas. </a:t>
            </a:r>
            <a:r>
              <a:rPr lang="en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Symbolische Politik: das Ereignis der NS-Bücherverbrennung 1933 im Kontext seiner Diskursgeschichte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Heidelberg: Synchron, 2001.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Sauder, Gerhard, editor. </a:t>
            </a:r>
            <a:r>
              <a:rPr lang="en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 Bücherverbrennung: zum 10. Mai 1933.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München: Hanser 1983.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Vaget, Hans Rudoplh. </a:t>
            </a:r>
            <a:r>
              <a:rPr lang="en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Companion to the Works of Thomas Mann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Rochester: Camden House 2004.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mbria"/>
                <a:ea typeface="Cambria"/>
                <a:cs typeface="Cambria"/>
                <a:sym typeface="Cambria"/>
              </a:rPr>
              <a:t>Thomas Mann (1875-1955)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German author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Turn of the century to WWII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Publicly spoke against Nazism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Exiled in Switzerland and later in the US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750" y="1152475"/>
            <a:ext cx="2792975" cy="32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816925" y="1283241"/>
            <a:ext cx="26412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Doctor Faustus: The Life of the German Composer, Adrian Leverkuhn, as told by a Friend (1947)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645375"/>
            <a:ext cx="7989000" cy="29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Form of a biography of a brilliant musician who makes a faustian pact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Narrated by his friend, Serenus Zeitblom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Traditionally read as an allegory to Nazi Germany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3210" t="-19610" r="-3210" b="19610"/>
          <a:stretch/>
        </p:blipFill>
        <p:spPr>
          <a:xfrm>
            <a:off x="7190125" y="1889175"/>
            <a:ext cx="1722103" cy="26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301991" y="2746427"/>
            <a:ext cx="1842000" cy="18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Is Zeitblom’s narration accurate?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Is Leverkuhn a Humanist who warns “intellectuals” about the possible downfall of culture?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How is a 20th century political novel, such as </a:t>
            </a:r>
            <a:r>
              <a:rPr lang="en" sz="2400" i="1">
                <a:latin typeface="Cambria"/>
                <a:ea typeface="Cambria"/>
                <a:cs typeface="Cambria"/>
                <a:sym typeface="Cambria"/>
              </a:rPr>
              <a:t>Doktor Faustus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, relevant in contemporary Europe in the midst of the refugee ‘crisis?’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mbria"/>
                <a:ea typeface="Cambria"/>
                <a:cs typeface="Cambria"/>
                <a:sym typeface="Cambria"/>
              </a:rPr>
              <a:t>Mann’s views on politics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400" y="1152475"/>
            <a:ext cx="2441225" cy="374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6750" y="1152475"/>
            <a:ext cx="2560333" cy="37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mbria"/>
                <a:ea typeface="Cambria"/>
                <a:cs typeface="Cambria"/>
                <a:sym typeface="Cambria"/>
              </a:rPr>
              <a:t>Mann: How can one define “politics?”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“Opposite of aestheticism”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“Salvation from aestheticism”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Criticizes supporters of the aesthetic movement, namely Arthur Schopenhauer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mbria"/>
                <a:ea typeface="Cambria"/>
                <a:cs typeface="Cambria"/>
                <a:sym typeface="Cambria"/>
              </a:rPr>
              <a:t>Downfall of German Culture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1914-1918: Mann writes </a:t>
            </a:r>
            <a:r>
              <a:rPr lang="en" sz="3000" i="1">
                <a:latin typeface="Cambria"/>
                <a:ea typeface="Cambria"/>
                <a:cs typeface="Cambria"/>
                <a:sym typeface="Cambria"/>
              </a:rPr>
              <a:t>Reflections of a Non-Political Man</a:t>
            </a: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 warning about the potential downfall of his nation’s culture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1933: Rise of the National Socialist German Workers’ Party (NSDAP)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1933 Book Burnings and Goebbels’ Writers Union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Image taken at the Topography of Terrors, Berlin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400" y="1017725"/>
            <a:ext cx="5437204" cy="322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Is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Doktor Faustus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a condemnation of German culture?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“Evil Germany is good Germany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gone astray” - T. Mann, 1946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425" y="1017725"/>
            <a:ext cx="2579275" cy="40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451</Words>
  <Application>Microsoft Office PowerPoint</Application>
  <PresentationFormat>On-screen Show (16:9)</PresentationFormat>
  <Paragraphs>51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</vt:lpstr>
      <vt:lpstr>Times New Roman</vt:lpstr>
      <vt:lpstr>Simple Dark</vt:lpstr>
      <vt:lpstr>Humanist Discourse in Mann’s Faustus: Rereading the Novel in Light of the Contemporary Refugee “Crisis” in Europe</vt:lpstr>
      <vt:lpstr>Thomas Mann (1875-1955)</vt:lpstr>
      <vt:lpstr>Doctor Faustus: The Life of the German Composer, Adrian Leverkuhn, as told by a Friend (1947)</vt:lpstr>
      <vt:lpstr>Questions </vt:lpstr>
      <vt:lpstr>Mann’s views on politics</vt:lpstr>
      <vt:lpstr>Mann: How can one define “politics?”</vt:lpstr>
      <vt:lpstr>Downfall of German Culture</vt:lpstr>
      <vt:lpstr>1933 Book Burnings and Goebbels’ Writers Union</vt:lpstr>
      <vt:lpstr>Is Doktor Faustus a condemnation of German culture?</vt:lpstr>
      <vt:lpstr>12 Tone Technique</vt:lpstr>
      <vt:lpstr>Reading Doktor Faustus Today</vt:lpstr>
      <vt:lpstr>Modern Humanism: What actions can be taken?</vt:lpstr>
      <vt:lpstr>PowerPoint Presentation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Humanist Discourse in Mann’s Faustus: Rereading the Novel in Light of the Contemporary Refugee “Crisis” in Europe</dc:title>
  <dc:creator>ivana</dc:creator>
  <cp:lastModifiedBy>ivana</cp:lastModifiedBy>
  <cp:revision>1</cp:revision>
  <dcterms:modified xsi:type="dcterms:W3CDTF">2019-08-16T14:51:52Z</dcterms:modified>
</cp:coreProperties>
</file>